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DFF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6"/>
    <p:restoredTop sz="94719"/>
  </p:normalViewPr>
  <p:slideViewPr>
    <p:cSldViewPr snapToGrid="0" snapToObjects="1">
      <p:cViewPr varScale="1">
        <p:scale>
          <a:sx n="35" d="100"/>
          <a:sy n="35" d="100"/>
        </p:scale>
        <p:origin x="447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5160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231B2225-BECC-F248-9395-E757CE4904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CDC7A2C-BC70-7844-95C5-3AF63D615B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3E6FB-01E9-DC4C-961E-AC4BB074137B}" type="datetimeFigureOut">
              <a:rPr kumimoji="1" lang="ko-Kore-KR" altLang="en-US" smtClean="0"/>
              <a:t>11/17/2022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906B8B-13F7-7240-A5DD-B0C71C48A5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E6FF3CD-1331-1346-8C75-DE5E129E04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97A04-9C22-DF4E-934B-C77FE010E465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80587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535BFA2E-DD24-B945-A611-4D4D15FA6F2E}"/>
              </a:ext>
            </a:extLst>
          </p:cNvPr>
          <p:cNvSpPr/>
          <p:nvPr userDrawn="1"/>
        </p:nvSpPr>
        <p:spPr>
          <a:xfrm>
            <a:off x="-1" y="-1035"/>
            <a:ext cx="21240749" cy="4590000"/>
          </a:xfrm>
          <a:prstGeom prst="rect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9915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2987D07B-94AC-0F47-A6A2-B4F6034FB0EB}"/>
              </a:ext>
            </a:extLst>
          </p:cNvPr>
          <p:cNvSpPr/>
          <p:nvPr userDrawn="1"/>
        </p:nvSpPr>
        <p:spPr>
          <a:xfrm>
            <a:off x="-1034" y="29345860"/>
            <a:ext cx="21241784" cy="90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b="0">
              <a:latin typeface="휴먼엑스포" panose="02030504000101010101" pitchFamily="18" charset="-127"/>
              <a:ea typeface="휴먼엑스포" panose="02030504000101010101" pitchFamily="18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78D46DED-BEC2-B446-A10E-399AF067A27C}"/>
              </a:ext>
            </a:extLst>
          </p:cNvPr>
          <p:cNvGrpSpPr/>
          <p:nvPr userDrawn="1"/>
        </p:nvGrpSpPr>
        <p:grpSpPr>
          <a:xfrm rot="10800000">
            <a:off x="18011552" y="29340288"/>
            <a:ext cx="3229197" cy="900000"/>
            <a:chOff x="0" y="0"/>
            <a:chExt cx="1500996" cy="360000"/>
          </a:xfrm>
          <a:solidFill>
            <a:schemeClr val="accent5">
              <a:lumMod val="50000"/>
            </a:schemeClr>
          </a:solidFill>
        </p:grpSpPr>
        <p:sp>
          <p:nvSpPr>
            <p:cNvPr id="13" name="평행 사변형 18">
              <a:extLst>
                <a:ext uri="{FF2B5EF4-FFF2-40B4-BE49-F238E27FC236}">
                  <a16:creationId xmlns:a16="http://schemas.microsoft.com/office/drawing/2014/main" id="{DF306418-418F-F641-A17F-0E4739AB7DCF}"/>
                </a:ext>
              </a:extLst>
            </p:cNvPr>
            <p:cNvSpPr/>
            <p:nvPr userDrawn="1"/>
          </p:nvSpPr>
          <p:spPr>
            <a:xfrm>
              <a:off x="0" y="0"/>
              <a:ext cx="1500996" cy="360000"/>
            </a:xfrm>
            <a:prstGeom prst="parallelogram">
              <a:avLst>
                <a:gd name="adj" fmla="val 442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02E489ED-86DF-3141-A5B3-67772B6BE26C}"/>
                </a:ext>
              </a:extLst>
            </p:cNvPr>
            <p:cNvSpPr/>
            <p:nvPr userDrawn="1"/>
          </p:nvSpPr>
          <p:spPr>
            <a:xfrm>
              <a:off x="0" y="0"/>
              <a:ext cx="1286679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평행 사변형 21">
            <a:extLst>
              <a:ext uri="{FF2B5EF4-FFF2-40B4-BE49-F238E27FC236}">
                <a16:creationId xmlns:a16="http://schemas.microsoft.com/office/drawing/2014/main" id="{B5AE8BB4-3AF9-184F-A9D4-FAAC17E1DF4E}"/>
              </a:ext>
            </a:extLst>
          </p:cNvPr>
          <p:cNvSpPr/>
          <p:nvPr userDrawn="1"/>
        </p:nvSpPr>
        <p:spPr>
          <a:xfrm rot="10800000">
            <a:off x="16270692" y="29377642"/>
            <a:ext cx="1492396" cy="862646"/>
          </a:xfrm>
          <a:prstGeom prst="parallelogram">
            <a:avLst>
              <a:gd name="adj" fmla="val 44231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6" name="평행 사변형 22">
            <a:extLst>
              <a:ext uri="{FF2B5EF4-FFF2-40B4-BE49-F238E27FC236}">
                <a16:creationId xmlns:a16="http://schemas.microsoft.com/office/drawing/2014/main" id="{DF2B9C02-3422-DD46-B3A6-DAAF40E014FA}"/>
              </a:ext>
            </a:extLst>
          </p:cNvPr>
          <p:cNvSpPr/>
          <p:nvPr userDrawn="1"/>
        </p:nvSpPr>
        <p:spPr>
          <a:xfrm rot="10800000">
            <a:off x="15028759" y="29351881"/>
            <a:ext cx="1029319" cy="888407"/>
          </a:xfrm>
          <a:prstGeom prst="parallelogram">
            <a:avLst>
              <a:gd name="adj" fmla="val 44231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A420D5AB-1E85-D343-98A0-F7EAC766938C}"/>
              </a:ext>
            </a:extLst>
          </p:cNvPr>
          <p:cNvGrpSpPr/>
          <p:nvPr userDrawn="1"/>
        </p:nvGrpSpPr>
        <p:grpSpPr>
          <a:xfrm>
            <a:off x="0" y="29345860"/>
            <a:ext cx="4465674" cy="830517"/>
            <a:chOff x="0" y="0"/>
            <a:chExt cx="1500996" cy="360000"/>
          </a:xfrm>
          <a:solidFill>
            <a:schemeClr val="accent5">
              <a:lumMod val="50000"/>
            </a:schemeClr>
          </a:solidFill>
        </p:grpSpPr>
        <p:sp>
          <p:nvSpPr>
            <p:cNvPr id="18" name="평행 사변형 9">
              <a:extLst>
                <a:ext uri="{FF2B5EF4-FFF2-40B4-BE49-F238E27FC236}">
                  <a16:creationId xmlns:a16="http://schemas.microsoft.com/office/drawing/2014/main" id="{1A812B13-2AD5-BC4E-9F0A-403F605C3E3A}"/>
                </a:ext>
              </a:extLst>
            </p:cNvPr>
            <p:cNvSpPr/>
            <p:nvPr userDrawn="1"/>
          </p:nvSpPr>
          <p:spPr>
            <a:xfrm>
              <a:off x="0" y="0"/>
              <a:ext cx="1500996" cy="360000"/>
            </a:xfrm>
            <a:prstGeom prst="parallelogram">
              <a:avLst>
                <a:gd name="adj" fmla="val 4423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F4CACCE0-5017-4644-BF23-71A7BBA8167C}"/>
                </a:ext>
              </a:extLst>
            </p:cNvPr>
            <p:cNvSpPr/>
            <p:nvPr userDrawn="1"/>
          </p:nvSpPr>
          <p:spPr>
            <a:xfrm>
              <a:off x="0" y="0"/>
              <a:ext cx="1286679" cy="36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9" name="그림 8">
            <a:extLst>
              <a:ext uri="{FF2B5EF4-FFF2-40B4-BE49-F238E27FC236}">
                <a16:creationId xmlns:a16="http://schemas.microsoft.com/office/drawing/2014/main" id="{A5A1C0B0-C467-CC4E-8C31-9EBC54408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4" y="29484970"/>
            <a:ext cx="3555686" cy="621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628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4BE3EE-BB7A-884E-959C-BB66C3EDEC2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3910" y="524713"/>
            <a:ext cx="15080672" cy="1610015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1" lang="ko-KR" altLang="en-US" sz="8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프로젝트명</a:t>
            </a:r>
            <a:endParaRPr kumimoji="1" lang="ko-Kore-KR" altLang="en-US" sz="8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3EFD1CF-0438-489B-A6BB-9A6E51D73755}"/>
              </a:ext>
            </a:extLst>
          </p:cNvPr>
          <p:cNvSpPr txBox="1">
            <a:spLocks/>
          </p:cNvSpPr>
          <p:nvPr/>
        </p:nvSpPr>
        <p:spPr>
          <a:xfrm>
            <a:off x="0" y="4514904"/>
            <a:ext cx="9829801" cy="732921"/>
          </a:xfrm>
          <a:prstGeom prst="rect">
            <a:avLst/>
          </a:prstGeom>
        </p:spPr>
        <p:txBody>
          <a:bodyPr anchor="b"/>
          <a:lstStyle>
            <a:lvl1pPr algn="ctr" defTabSz="21240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ko-KR" altLang="en-US" sz="2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위의 제목 박스는 개성 있게 크기나 색을 바꾸어도 좋습니다</a:t>
            </a:r>
            <a:endParaRPr lang="en-US" sz="2800" b="1" dirty="0">
              <a:solidFill>
                <a:srgbClr val="4E8D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4B3101D5-FC2F-E846-D7FC-46273374324C}"/>
              </a:ext>
            </a:extLst>
          </p:cNvPr>
          <p:cNvCxnSpPr>
            <a:cxnSpLocks/>
          </p:cNvCxnSpPr>
          <p:nvPr/>
        </p:nvCxnSpPr>
        <p:spPr>
          <a:xfrm>
            <a:off x="10703379" y="5348379"/>
            <a:ext cx="0" cy="23585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그룹 4">
            <a:extLst>
              <a:ext uri="{FF2B5EF4-FFF2-40B4-BE49-F238E27FC236}">
                <a16:creationId xmlns:a16="http://schemas.microsoft.com/office/drawing/2014/main" id="{539FB71B-7295-33F9-AB6B-02B24018044C}"/>
              </a:ext>
            </a:extLst>
          </p:cNvPr>
          <p:cNvGrpSpPr/>
          <p:nvPr/>
        </p:nvGrpSpPr>
        <p:grpSpPr>
          <a:xfrm>
            <a:off x="1250869" y="5348379"/>
            <a:ext cx="8758688" cy="14903236"/>
            <a:chOff x="1250869" y="5348379"/>
            <a:chExt cx="8758688" cy="14903236"/>
          </a:xfrm>
        </p:grpSpPr>
        <p:sp>
          <p:nvSpPr>
            <p:cNvPr id="6" name="Заголовок 1">
              <a:extLst>
                <a:ext uri="{FF2B5EF4-FFF2-40B4-BE49-F238E27FC236}">
                  <a16:creationId xmlns:a16="http://schemas.microsoft.com/office/drawing/2014/main" id="{9A249F04-F3EF-8032-9618-1EBC55978BB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250869" y="5348379"/>
              <a:ext cx="4596334" cy="81318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1. </a:t>
              </a:r>
              <a:r>
                <a:rPr lang="ko-KR" altLang="en-US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연구 배경</a:t>
              </a:r>
              <a:endParaRPr lang="en-US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  <a:p>
              <a:endParaRPr lang="ru-RU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</p:txBody>
        </p:sp>
        <p:cxnSp>
          <p:nvCxnSpPr>
            <p:cNvPr id="7" name="Прямая соединительная линия 27">
              <a:extLst>
                <a:ext uri="{FF2B5EF4-FFF2-40B4-BE49-F238E27FC236}">
                  <a16:creationId xmlns:a16="http://schemas.microsoft.com/office/drawing/2014/main" id="{38694938-AC2E-4E0E-DE3B-1A3FF755C78F}"/>
                </a:ext>
              </a:extLst>
            </p:cNvPr>
            <p:cNvCxnSpPr>
              <a:cxnSpLocks/>
            </p:cNvCxnSpPr>
            <p:nvPr/>
          </p:nvCxnSpPr>
          <p:spPr>
            <a:xfrm>
              <a:off x="1250869" y="6124813"/>
              <a:ext cx="8758688" cy="0"/>
            </a:xfrm>
            <a:prstGeom prst="line">
              <a:avLst/>
            </a:prstGeom>
            <a:ln w="349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Заголовок 1">
              <a:extLst>
                <a:ext uri="{FF2B5EF4-FFF2-40B4-BE49-F238E27FC236}">
                  <a16:creationId xmlns:a16="http://schemas.microsoft.com/office/drawing/2014/main" id="{2C53D46C-F0A1-39C2-56AE-9676FC29D0AB}"/>
                </a:ext>
              </a:extLst>
            </p:cNvPr>
            <p:cNvSpPr txBox="1">
              <a:spLocks/>
            </p:cNvSpPr>
            <p:nvPr/>
          </p:nvSpPr>
          <p:spPr>
            <a:xfrm>
              <a:off x="1250869" y="11381247"/>
              <a:ext cx="4596334" cy="81318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2. </a:t>
              </a:r>
              <a:r>
                <a:rPr lang="ko-KR" altLang="en-US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연구 목표</a:t>
              </a:r>
              <a:endParaRPr lang="en-US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  <a:p>
              <a:endParaRPr lang="ru-RU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</p:txBody>
        </p:sp>
        <p:cxnSp>
          <p:nvCxnSpPr>
            <p:cNvPr id="9" name="Прямая соединительная линия 27">
              <a:extLst>
                <a:ext uri="{FF2B5EF4-FFF2-40B4-BE49-F238E27FC236}">
                  <a16:creationId xmlns:a16="http://schemas.microsoft.com/office/drawing/2014/main" id="{816EB1DA-13E4-F72D-8D3B-75F895B56DBA}"/>
                </a:ext>
              </a:extLst>
            </p:cNvPr>
            <p:cNvCxnSpPr>
              <a:cxnSpLocks/>
            </p:cNvCxnSpPr>
            <p:nvPr/>
          </p:nvCxnSpPr>
          <p:spPr>
            <a:xfrm>
              <a:off x="1250869" y="12157681"/>
              <a:ext cx="8758688" cy="0"/>
            </a:xfrm>
            <a:prstGeom prst="line">
              <a:avLst/>
            </a:prstGeom>
            <a:ln w="349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Заголовок 1">
              <a:extLst>
                <a:ext uri="{FF2B5EF4-FFF2-40B4-BE49-F238E27FC236}">
                  <a16:creationId xmlns:a16="http://schemas.microsoft.com/office/drawing/2014/main" id="{8F7AB806-6503-89FA-D12A-5A97A4421B6C}"/>
                </a:ext>
              </a:extLst>
            </p:cNvPr>
            <p:cNvSpPr txBox="1">
              <a:spLocks/>
            </p:cNvSpPr>
            <p:nvPr/>
          </p:nvSpPr>
          <p:spPr>
            <a:xfrm>
              <a:off x="1250869" y="19438428"/>
              <a:ext cx="4596334" cy="81318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3. </a:t>
              </a:r>
              <a:r>
                <a:rPr lang="ko-KR" altLang="en-US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기술 소개</a:t>
              </a:r>
              <a:endParaRPr lang="en-US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</p:txBody>
        </p:sp>
        <p:cxnSp>
          <p:nvCxnSpPr>
            <p:cNvPr id="11" name="Прямая соединительная линия 27">
              <a:extLst>
                <a:ext uri="{FF2B5EF4-FFF2-40B4-BE49-F238E27FC236}">
                  <a16:creationId xmlns:a16="http://schemas.microsoft.com/office/drawing/2014/main" id="{2FF676EA-2D2A-624C-DD12-8F4A7969C04B}"/>
                </a:ext>
              </a:extLst>
            </p:cNvPr>
            <p:cNvCxnSpPr>
              <a:cxnSpLocks/>
            </p:cNvCxnSpPr>
            <p:nvPr/>
          </p:nvCxnSpPr>
          <p:spPr>
            <a:xfrm>
              <a:off x="1250869" y="20214862"/>
              <a:ext cx="8758688" cy="0"/>
            </a:xfrm>
            <a:prstGeom prst="line">
              <a:avLst/>
            </a:prstGeom>
            <a:ln w="349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0ED16E7-1EB0-948E-A7CD-C5F48ABF5DA3}"/>
              </a:ext>
            </a:extLst>
          </p:cNvPr>
          <p:cNvGrpSpPr/>
          <p:nvPr/>
        </p:nvGrpSpPr>
        <p:grpSpPr>
          <a:xfrm>
            <a:off x="11109644" y="13666499"/>
            <a:ext cx="9350054" cy="10088102"/>
            <a:chOff x="11109644" y="13760283"/>
            <a:chExt cx="9350054" cy="10088102"/>
          </a:xfrm>
        </p:grpSpPr>
        <p:sp>
          <p:nvSpPr>
            <p:cNvPr id="13" name="Заголовок 1">
              <a:extLst>
                <a:ext uri="{FF2B5EF4-FFF2-40B4-BE49-F238E27FC236}">
                  <a16:creationId xmlns:a16="http://schemas.microsoft.com/office/drawing/2014/main" id="{26A24217-302D-60D1-82D7-8F6EB9FB8AF1}"/>
                </a:ext>
              </a:extLst>
            </p:cNvPr>
            <p:cNvSpPr txBox="1">
              <a:spLocks/>
            </p:cNvSpPr>
            <p:nvPr/>
          </p:nvSpPr>
          <p:spPr>
            <a:xfrm>
              <a:off x="11109644" y="13760283"/>
              <a:ext cx="6234625" cy="81318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4. </a:t>
              </a:r>
              <a:r>
                <a:rPr lang="ko-KR" altLang="en-US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시스템 아키텍쳐</a:t>
              </a:r>
              <a:endParaRPr lang="en-US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</p:txBody>
        </p:sp>
        <p:cxnSp>
          <p:nvCxnSpPr>
            <p:cNvPr id="14" name="Прямая соединительная линия 27">
              <a:extLst>
                <a:ext uri="{FF2B5EF4-FFF2-40B4-BE49-F238E27FC236}">
                  <a16:creationId xmlns:a16="http://schemas.microsoft.com/office/drawing/2014/main" id="{950481C4-182D-5961-DA97-3A477B32A901}"/>
                </a:ext>
              </a:extLst>
            </p:cNvPr>
            <p:cNvCxnSpPr>
              <a:cxnSpLocks/>
            </p:cNvCxnSpPr>
            <p:nvPr/>
          </p:nvCxnSpPr>
          <p:spPr>
            <a:xfrm>
              <a:off x="11109644" y="14536717"/>
              <a:ext cx="8758688" cy="0"/>
            </a:xfrm>
            <a:prstGeom prst="line">
              <a:avLst/>
            </a:prstGeom>
            <a:ln w="349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Заголовок 1">
              <a:extLst>
                <a:ext uri="{FF2B5EF4-FFF2-40B4-BE49-F238E27FC236}">
                  <a16:creationId xmlns:a16="http://schemas.microsoft.com/office/drawing/2014/main" id="{18E6F803-5235-B1C5-C780-E181771AE951}"/>
                </a:ext>
              </a:extLst>
            </p:cNvPr>
            <p:cNvSpPr txBox="1">
              <a:spLocks/>
            </p:cNvSpPr>
            <p:nvPr/>
          </p:nvSpPr>
          <p:spPr>
            <a:xfrm>
              <a:off x="11109644" y="22866911"/>
              <a:ext cx="9350054" cy="981474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ko-KR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5. </a:t>
              </a:r>
              <a:r>
                <a:rPr lang="ko-KR" altLang="en-US" b="1" spc="100" dirty="0">
                  <a:solidFill>
                    <a:schemeClr val="bg2">
                      <a:lumMod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Poppins SemiBold" panose="02000000000000000000" pitchFamily="2" charset="0"/>
                </a:rPr>
                <a:t>기대 효과 및 향후 산업적용 가능성 </a:t>
              </a:r>
              <a:endParaRPr lang="en-US" sz="4000" b="1" spc="100" dirty="0">
                <a:solidFill>
                  <a:schemeClr val="bg2">
                    <a:lumMod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Poppins SemiBold" panose="02000000000000000000" pitchFamily="2" charset="0"/>
              </a:endParaRPr>
            </a:p>
          </p:txBody>
        </p:sp>
        <p:cxnSp>
          <p:nvCxnSpPr>
            <p:cNvPr id="16" name="Прямая соединительная линия 27">
              <a:extLst>
                <a:ext uri="{FF2B5EF4-FFF2-40B4-BE49-F238E27FC236}">
                  <a16:creationId xmlns:a16="http://schemas.microsoft.com/office/drawing/2014/main" id="{D260BAD1-3963-3DD6-0F75-3CD0B64FAF48}"/>
                </a:ext>
              </a:extLst>
            </p:cNvPr>
            <p:cNvCxnSpPr>
              <a:cxnSpLocks/>
            </p:cNvCxnSpPr>
            <p:nvPr/>
          </p:nvCxnSpPr>
          <p:spPr>
            <a:xfrm>
              <a:off x="11109644" y="23643345"/>
              <a:ext cx="8758688" cy="0"/>
            </a:xfrm>
            <a:prstGeom prst="line">
              <a:avLst/>
            </a:prstGeom>
            <a:ln w="349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207EE346-124D-B658-E1D9-4A19B88ACC2B}"/>
              </a:ext>
            </a:extLst>
          </p:cNvPr>
          <p:cNvSpPr txBox="1">
            <a:spLocks/>
          </p:cNvSpPr>
          <p:nvPr/>
        </p:nvSpPr>
        <p:spPr>
          <a:xfrm>
            <a:off x="4848752" y="12426173"/>
            <a:ext cx="11709253" cy="560488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lvl1pPr algn="ctr" defTabSz="21240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#</a:t>
            </a:r>
            <a:r>
              <a:rPr lang="ko-KR" altLang="en-US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 구성과 분량</a:t>
            </a:r>
            <a:r>
              <a:rPr lang="en-US" altLang="ko-KR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구도</a:t>
            </a:r>
            <a:r>
              <a:rPr lang="en-US" altLang="ko-KR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컬러 등은 각 프로젝트에 맞게  크기나 위치</a:t>
            </a:r>
            <a:r>
              <a:rPr lang="en-US" altLang="ko-KR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4800" b="1" dirty="0">
                <a:solidFill>
                  <a:srgbClr val="4E8D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내용을 바꿔서 사용하세요</a:t>
            </a:r>
            <a:endParaRPr lang="en-US" sz="4800" b="1" dirty="0">
              <a:solidFill>
                <a:srgbClr val="4E8D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E1D5DF2A-E5A1-7C44-4DE3-1CEF69FFFD13}"/>
              </a:ext>
            </a:extLst>
          </p:cNvPr>
          <p:cNvSpPr txBox="1">
            <a:spLocks/>
          </p:cNvSpPr>
          <p:nvPr/>
        </p:nvSpPr>
        <p:spPr>
          <a:xfrm>
            <a:off x="415636" y="2797961"/>
            <a:ext cx="13660577" cy="1371246"/>
          </a:xfrm>
          <a:prstGeom prst="rect">
            <a:avLst/>
          </a:prstGeom>
        </p:spPr>
        <p:txBody>
          <a:bodyPr anchor="ctr"/>
          <a:lstStyle>
            <a:lvl1pPr algn="ctr" defTabSz="21240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담당교수 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홍길동 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		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참여기업 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3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ㅇㅇㅇㅇ</a:t>
            </a:r>
            <a:endParaRPr lang="en-US" altLang="ko-KR" sz="3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l"/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참여학생 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이순신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유관순</a:t>
            </a:r>
            <a:r>
              <a:rPr lang="en-US" altLang="ko-KR" sz="3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…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9D802D16-A196-C212-184E-58C2DE159B44}"/>
              </a:ext>
            </a:extLst>
          </p:cNvPr>
          <p:cNvSpPr/>
          <p:nvPr/>
        </p:nvSpPr>
        <p:spPr>
          <a:xfrm>
            <a:off x="15406255" y="146791"/>
            <a:ext cx="5624945" cy="42589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6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팀사진</a:t>
            </a:r>
            <a:r>
              <a:rPr lang="en-US" altLang="ko-KR" sz="6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6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로고</a:t>
            </a:r>
            <a:r>
              <a:rPr lang="en-US" altLang="ko-KR" sz="6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br>
              <a:rPr lang="en-US" altLang="ko-KR" sz="66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ko-KR" altLang="en-US" sz="66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이미지</a:t>
            </a:r>
          </a:p>
        </p:txBody>
      </p:sp>
    </p:spTree>
    <p:extLst>
      <p:ext uri="{BB962C8B-B14F-4D97-AF65-F5344CB8AC3E}">
        <p14:creationId xmlns:p14="http://schemas.microsoft.com/office/powerpoint/2010/main" val="245081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b"/>
      <a:lstStyle>
        <a:defPPr algn="l">
          <a:defRPr sz="2800" b="1" dirty="0" smtClean="0">
            <a:solidFill>
              <a:srgbClr val="4E8D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74</Words>
  <Application>Microsoft Office PowerPoint</Application>
  <PresentationFormat>사용자 지정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나눔고딕</vt:lpstr>
      <vt:lpstr>휴먼엑스포</vt:lpstr>
      <vt:lpstr>Arial</vt:lpstr>
      <vt:lpstr>Calibri</vt:lpstr>
      <vt:lpstr>Office 테마</vt:lpstr>
      <vt:lpstr>프로젝트명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신성준(***2***002)</dc:creator>
  <cp:lastModifiedBy>김수한(***6***002)</cp:lastModifiedBy>
  <cp:revision>4</cp:revision>
  <dcterms:created xsi:type="dcterms:W3CDTF">2022-11-16T09:44:32Z</dcterms:created>
  <dcterms:modified xsi:type="dcterms:W3CDTF">2022-11-17T05:49:06Z</dcterms:modified>
</cp:coreProperties>
</file>